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6195389" y="2815599"/>
            <a:ext cx="2114277" cy="1583881"/>
            <a:chOff x="6112387" y="4881464"/>
            <a:chExt cx="2114277" cy="1583881"/>
          </a:xfrm>
        </p:grpSpPr>
        <p:pic>
          <p:nvPicPr>
            <p:cNvPr id="13314" name="Picture 2" descr="E:\hsr\se2p_svn.elmermx.ch\doc\09_Praesentationen\logos\androi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387" y="4938202"/>
              <a:ext cx="1450724" cy="14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7" name="Picture 5" descr="E:\hsr\se2p_svn.elmermx.ch\doc\09_Praesentationen\logos\eclips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81" y="4881464"/>
              <a:ext cx="700552" cy="7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E:\hsr\se2p_svn.elmermx.ch\doc\09_Praesentationen\logos\java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225" y="5612906"/>
              <a:ext cx="852439" cy="852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379092" y="1790127"/>
            <a:ext cx="4424246" cy="1008112"/>
            <a:chOff x="3101672" y="3291685"/>
            <a:chExt cx="4424246" cy="1008112"/>
          </a:xfrm>
        </p:grpSpPr>
        <p:pic>
          <p:nvPicPr>
            <p:cNvPr id="13319" name="Picture 7" descr="E:\hsr\se2p_svn.elmermx.ch\doc\09_Praesentationen\logos\enterprise-architect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672" y="3376005"/>
              <a:ext cx="3208976" cy="87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3" name="Picture 11" descr="E:\hsr\se2p_svn.elmermx.ch\doc\09_Praesentationen\logos\offic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806" y="3291685"/>
              <a:ext cx="1008112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/>
          <p:cNvGrpSpPr/>
          <p:nvPr/>
        </p:nvGrpSpPr>
        <p:grpSpPr>
          <a:xfrm>
            <a:off x="5654591" y="204091"/>
            <a:ext cx="3278760" cy="2090092"/>
            <a:chOff x="5638224" y="479183"/>
            <a:chExt cx="3278760" cy="2090092"/>
          </a:xfrm>
        </p:grpSpPr>
        <p:pic>
          <p:nvPicPr>
            <p:cNvPr id="13315" name="Picture 3" descr="E:\hsr\se2p_svn.elmermx.ch\doc\09_Praesentationen\logos\apache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8" b="22981"/>
            <a:stretch/>
          </p:blipFill>
          <p:spPr bwMode="auto">
            <a:xfrm>
              <a:off x="7444980" y="479183"/>
              <a:ext cx="1472004" cy="67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1" name="Picture 9" descr="E:\hsr\se2p_svn.elmermx.ch\doc\09_Praesentationen\logos\netbean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349" y="787840"/>
              <a:ext cx="735108" cy="7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E:\hsr\se2p_svn.elmermx.ch\doc\09_Praesentationen\logos\passenge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224" y="1615814"/>
              <a:ext cx="1806756" cy="62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5" name="Picture 13" descr="E:\hsr\se2p_svn.elmermx.ch\doc\09_Praesentationen\logos\rails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168" y="1212270"/>
              <a:ext cx="1140462" cy="135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7" name="Picture 15" descr="E:\hsr\se2p_svn.elmermx.ch\doc\09_Praesentationen\logos\ruby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040" y="625059"/>
              <a:ext cx="769940" cy="88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448031" y="3644910"/>
            <a:ext cx="3066986" cy="1860668"/>
            <a:chOff x="442508" y="1394717"/>
            <a:chExt cx="3066986" cy="1860668"/>
          </a:xfrm>
        </p:grpSpPr>
        <p:pic>
          <p:nvPicPr>
            <p:cNvPr id="13326" name="Picture 14" descr="E:\hsr\se2p_svn.elmermx.ch\doc\09_Praesentationen\logos\redmin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8" y="1562368"/>
              <a:ext cx="1547135" cy="154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8" name="Picture 16" descr="E:\hsr\se2p_svn.elmermx.ch\doc\09_Praesentationen\logos\skype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2" b="26618"/>
            <a:stretch/>
          </p:blipFill>
          <p:spPr bwMode="auto">
            <a:xfrm>
              <a:off x="2087560" y="1394717"/>
              <a:ext cx="1120315" cy="58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0" name="Picture 18" descr="E:\hsr\se2p_svn.elmermx.ch\doc\09_Praesentationen\logos\subversi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601" y="2118467"/>
              <a:ext cx="1316893" cy="113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4518789" y="5030110"/>
            <a:ext cx="4444239" cy="1514618"/>
            <a:chOff x="643443" y="5152458"/>
            <a:chExt cx="4444239" cy="1514618"/>
          </a:xfrm>
        </p:grpSpPr>
        <p:pic>
          <p:nvPicPr>
            <p:cNvPr id="13316" name="Picture 4" descr="E:\hsr\se2p_svn.elmermx.ch\doc\09_Praesentationen\logos\crap4j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83"/>
            <a:stretch/>
          </p:blipFill>
          <p:spPr bwMode="auto">
            <a:xfrm>
              <a:off x="3372303" y="5983455"/>
              <a:ext cx="1475544" cy="68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E:\hsr\se2p_svn.elmermx.ch\doc\09_Praesentationen\logos\object-aid.gif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73" y="5362103"/>
              <a:ext cx="1726609" cy="41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9" name="Picture 17" descr="E:\hsr\se2p_svn.elmermx.ch\doc\09_Praesentationen\logos\structure101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5" t="25816" r="19405" b="25816"/>
            <a:stretch/>
          </p:blipFill>
          <p:spPr bwMode="auto">
            <a:xfrm>
              <a:off x="2167241" y="6017112"/>
              <a:ext cx="1028504" cy="60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643443" y="5152458"/>
              <a:ext cx="255230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State </a:t>
              </a: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Of</a:t>
              </a:r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 Flow</a:t>
              </a:r>
              <a:b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</a:b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Metrics</a:t>
              </a:r>
              <a:endParaRPr lang="de-DE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Word Dokumente: </a:t>
            </a:r>
          </a:p>
          <a:p>
            <a:r>
              <a:rPr lang="de-CH" dirty="0" smtClean="0"/>
              <a:t>Anzahl Word Seiten: </a:t>
            </a:r>
            <a:endParaRPr lang="de-CH" dirty="0" smtClean="0"/>
          </a:p>
          <a:p>
            <a:r>
              <a:rPr lang="de-CH" dirty="0" smtClean="0"/>
              <a:t>Aufteilung </a:t>
            </a:r>
            <a:r>
              <a:rPr lang="de-CH" dirty="0" smtClean="0"/>
              <a:t>Server </a:t>
            </a:r>
            <a:r>
              <a:rPr lang="de-CH" dirty="0"/>
              <a:t>(Ruby on </a:t>
            </a:r>
            <a:r>
              <a:rPr lang="de-CH" dirty="0" err="1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672</Words>
  <Application>Microsoft Office PowerPoint</Application>
  <PresentationFormat>Bildschirmpräsentation (4:3)</PresentationFormat>
  <Paragraphs>370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497</cp:revision>
  <dcterms:created xsi:type="dcterms:W3CDTF">2011-04-12T13:11:17Z</dcterms:created>
  <dcterms:modified xsi:type="dcterms:W3CDTF">2011-05-31T17:43:17Z</dcterms:modified>
</cp:coreProperties>
</file>